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7" r:id="rId2"/>
    <p:sldId id="256" r:id="rId3"/>
    <p:sldId id="281" r:id="rId4"/>
    <p:sldId id="282" r:id="rId5"/>
    <p:sldId id="283" r:id="rId6"/>
    <p:sldId id="284" r:id="rId7"/>
    <p:sldId id="285" r:id="rId8"/>
    <p:sldId id="286" r:id="rId9"/>
    <p:sldId id="288" r:id="rId10"/>
    <p:sldId id="287" r:id="rId11"/>
    <p:sldId id="279" r:id="rId12"/>
    <p:sldId id="259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78" r:id="rId23"/>
    <p:sldId id="298" r:id="rId24"/>
    <p:sldId id="261" r:id="rId25"/>
    <p:sldId id="29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24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1-02-18T19:44:49.31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antiAliased" value="0"/>
    </inkml:brush>
  </inkml:definitions>
  <inkml:trace contextRef="#ctx0" brushRef="#br0">28083 5451 255 0,'-18'18'0'0,"0"-1"0"0,1 1 0 0,-18 0 0 0,17-18 0 0,-52-18 0 0,70 18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D13A8-C13F-4D2D-96C4-E00EE5AA771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C0126-FC49-4AC3-BC39-B5CC0730E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5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C0126-FC49-4AC3-BC39-B5CC0730E85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276871"/>
            <a:ext cx="8640960" cy="418198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частие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в </a:t>
            </a:r>
            <a:r>
              <a:rPr lang="ru-RU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инновационной деятельности ДОУ</a:t>
            </a:r>
            <a:r>
              <a:rPr lang="en-US" smtClean="0"/>
              <a:t>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75C0B1-5D93-0349-80BC-7152EFB9E300}"/>
              </a:ext>
            </a:extLst>
          </p:cNvPr>
          <p:cNvSpPr txBox="1"/>
          <p:nvPr/>
        </p:nvSpPr>
        <p:spPr>
          <a:xfrm rot="10800000" flipV="1">
            <a:off x="1028211" y="550168"/>
            <a:ext cx="758096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800">
                <a:solidFill>
                  <a:srgbClr val="2E2E2E"/>
                </a:solidFill>
                <a:latin typeface="Georgia" panose="02040502050405020303" pitchFamily="18" charset="0"/>
              </a:rPr>
              <a:t>МБДОУ</a:t>
            </a:r>
            <a:r>
              <a:rPr lang="ru-RU" sz="2800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 детский сад № 3 «Яблочко» </a:t>
            </a:r>
            <a:r>
              <a:rPr lang="en-US" sz="2800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         </a:t>
            </a:r>
          </a:p>
          <a:p>
            <a:pPr algn="ctr"/>
            <a:r>
              <a:rPr lang="en-US" sz="2800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Ганина Елена Олеговна 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81876197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E98400-269C-AA47-B03E-F0A8F933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D3F5689-848E-AE47-8471-3CD85A4B50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3" y="2239963"/>
            <a:ext cx="2796204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7A883FD4-ED05-0A43-9D97-B433955E7FC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34" y="2239963"/>
            <a:ext cx="2740631" cy="3876675"/>
          </a:xfrm>
        </p:spPr>
      </p:pic>
    </p:spTree>
    <p:extLst>
      <p:ext uri="{BB962C8B-B14F-4D97-AF65-F5344CB8AC3E}">
        <p14:creationId xmlns:p14="http://schemas.microsoft.com/office/powerpoint/2010/main" val="22819090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Дипломы обучающихся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D36F542C-8F84-C34B-A5AA-CB8A123887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57" y="2240279"/>
            <a:ext cx="6313714" cy="4309291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E50859F4-50AA-C543-917B-4DF0EA2EFB9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72882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E5F95933-88EB-4F4F-B02C-02B58158EB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6" y="2794001"/>
            <a:ext cx="4720771" cy="3601356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86B0B0A3-6A90-FC46-BF0F-7D4BDF178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6" y="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778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1DF67381-AFB1-F048-A551-3B5A8BBD90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475"/>
            <a:ext cx="3803650" cy="38036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B2080063-1554-654D-B5EE-C807038AC3E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76475"/>
            <a:ext cx="3803650" cy="3803650"/>
          </a:xfrm>
        </p:spPr>
      </p:pic>
    </p:spTree>
    <p:extLst>
      <p:ext uri="{BB962C8B-B14F-4D97-AF65-F5344CB8AC3E}">
        <p14:creationId xmlns:p14="http://schemas.microsoft.com/office/powerpoint/2010/main" val="28321595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50049236-B2C6-7A42-A1FB-B25FD3A3C45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71" y="3238046"/>
            <a:ext cx="4194175" cy="3619954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D8BAF711-574B-7C4D-A6FB-D07C1B27BF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5" y="0"/>
            <a:ext cx="5519057" cy="3728358"/>
          </a:xfrm>
        </p:spPr>
      </p:pic>
    </p:spTree>
    <p:extLst>
      <p:ext uri="{BB962C8B-B14F-4D97-AF65-F5344CB8AC3E}">
        <p14:creationId xmlns:p14="http://schemas.microsoft.com/office/powerpoint/2010/main" val="424000367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A5558D3-6123-844A-9624-CB2CC5BA87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03650" cy="3791857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62929AEA-3CCB-D343-A11D-F0AE6A16C9C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36" y="0"/>
            <a:ext cx="3803650" cy="3546929"/>
          </a:xfr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0B34400B-AEB8-D542-8B72-944DA02B7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28" y="3093355"/>
            <a:ext cx="3392714" cy="354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4577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CFF0F13-9726-3F49-B3D1-A5A1EA4D09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553">
            <a:off x="268514" y="180975"/>
            <a:ext cx="3803650" cy="38036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30182A6A-B520-0340-A2AD-3426BA6877F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78" y="2252347"/>
            <a:ext cx="4150013" cy="4150013"/>
          </a:xfrm>
        </p:spPr>
      </p:pic>
    </p:spTree>
    <p:extLst>
      <p:ext uri="{BB962C8B-B14F-4D97-AF65-F5344CB8AC3E}">
        <p14:creationId xmlns:p14="http://schemas.microsoft.com/office/powerpoint/2010/main" val="307988839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E8C1B49-E0F4-5A47-8887-037C228020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3650" cy="38036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878886C0-8707-E247-B6A0-ED1D95B3936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0"/>
            <a:ext cx="3803650" cy="3803650"/>
          </a:xfr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BDCDCC4F-964D-EB4C-8D82-0492A5D2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5" y="2794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647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50F2CCB-6AB7-464A-9968-67EFB29F8F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63356" cy="4172857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18EFB4C-0D2A-C941-8322-C178C275FB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503260"/>
            <a:ext cx="4363357" cy="4236811"/>
          </a:xfrm>
        </p:spPr>
      </p:pic>
    </p:spTree>
    <p:extLst>
      <p:ext uri="{BB962C8B-B14F-4D97-AF65-F5344CB8AC3E}">
        <p14:creationId xmlns:p14="http://schemas.microsoft.com/office/powerpoint/2010/main" val="253858134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A0AD33EB-67DD-CD4D-99A2-81E29EC3AE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580118"/>
            <a:ext cx="3803650" cy="38036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E3D58CA-22E5-294E-B08E-E0442F48386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76475"/>
            <a:ext cx="3803650" cy="3803650"/>
          </a:xfrm>
        </p:spPr>
      </p:pic>
    </p:spTree>
    <p:extLst>
      <p:ext uri="{BB962C8B-B14F-4D97-AF65-F5344CB8AC3E}">
        <p14:creationId xmlns:p14="http://schemas.microsoft.com/office/powerpoint/2010/main" val="310173507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646" y="411405"/>
            <a:ext cx="6962353" cy="858595"/>
          </a:xfrm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i="1">
                <a:solidFill>
                  <a:schemeClr val="tx1"/>
                </a:solidFill>
              </a:rPr>
              <a:t>Мои награды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318B8A8-C9A6-4546-BF4B-99AFB18E66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05" y="2266725"/>
            <a:ext cx="2816710" cy="3878262"/>
          </a:xfrm>
        </p:spPr>
      </p:pic>
    </p:spTree>
    <p:extLst>
      <p:ext uri="{BB962C8B-B14F-4D97-AF65-F5344CB8AC3E}">
        <p14:creationId xmlns:p14="http://schemas.microsoft.com/office/powerpoint/2010/main" val="386693934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11A55C73-0F14-8047-A028-FE66273ECFD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475"/>
            <a:ext cx="3803650" cy="38036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16CDB611-3931-5F44-8701-F80EE0921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14" y="326571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1114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37D7FFD-4335-D647-8899-A4C1E4017B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" y="338455"/>
            <a:ext cx="3803650" cy="3803650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5A1D189-D039-6747-9348-41DD46F2C7E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76475"/>
            <a:ext cx="3803650" cy="3803650"/>
          </a:xfrm>
        </p:spPr>
      </p:pic>
    </p:spTree>
    <p:extLst>
      <p:ext uri="{BB962C8B-B14F-4D97-AF65-F5344CB8AC3E}">
        <p14:creationId xmlns:p14="http://schemas.microsoft.com/office/powerpoint/2010/main" val="152122949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Благорность за подготовку к конкурсам </a:t>
            </a:r>
            <a:endParaRPr lang="ru-RU" sz="3200" dirty="0"/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E92BD128-3DD2-2F45-B140-AF64B81733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0" y="1991938"/>
            <a:ext cx="3117008" cy="4295906"/>
          </a:xfr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6DC4C6AC-1203-DF49-9BB5-1B0B4FE5F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73" y="2223844"/>
            <a:ext cx="287282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362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E10A0D79-9A65-FA42-97A1-AC38722A65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4" y="207963"/>
            <a:ext cx="2740408" cy="3876675"/>
          </a:xfr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DCA96DC3-FC6F-8C44-A0F3-9A9A3292C7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46" y="888320"/>
            <a:ext cx="2740408" cy="3876675"/>
          </a:xfrm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xmlns="" id="{2C389FCC-9EDE-0346-838E-40176412A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64" y="2431143"/>
            <a:ext cx="287063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0328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411C5-6DF5-B144-9979-BBD536F00100}"/>
              </a:ext>
            </a:extLst>
          </p:cNvPr>
          <p:cNvSpPr txBox="1"/>
          <p:nvPr/>
        </p:nvSpPr>
        <p:spPr>
          <a:xfrm>
            <a:off x="3657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2E1DB61A-A13E-0544-83D7-64A434E1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72" y="1397000"/>
            <a:ext cx="5745655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236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D8BCE4A-1C42-CD4A-9EB7-2F7F66BE8F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21" y="2239963"/>
            <a:ext cx="2740408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DE517F51-3205-C547-80AB-9297F06141D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81" y="2116463"/>
            <a:ext cx="4498975" cy="3643893"/>
          </a:xfrm>
        </p:spPr>
      </p:pic>
    </p:spTree>
    <p:extLst>
      <p:ext uri="{BB962C8B-B14F-4D97-AF65-F5344CB8AC3E}">
        <p14:creationId xmlns:p14="http://schemas.microsoft.com/office/powerpoint/2010/main" val="88879131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3FCC838-C089-CE44-82AE-8B1676D74F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48" y="2239963"/>
            <a:ext cx="2832753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67E2FCB9-B2D9-CE45-B5FE-76EEB4FE4B9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68544"/>
            <a:ext cx="3803650" cy="2819513"/>
          </a:xfrm>
        </p:spPr>
      </p:pic>
    </p:spTree>
    <p:extLst>
      <p:ext uri="{BB962C8B-B14F-4D97-AF65-F5344CB8AC3E}">
        <p14:creationId xmlns:p14="http://schemas.microsoft.com/office/powerpoint/2010/main" val="334776043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45B05DC-B9F0-9542-BB75-3FEE58831A9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38" y="444500"/>
            <a:ext cx="3650746" cy="5100638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6150D00A-1320-5F4E-9B89-182AD5FE3E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5" y="734785"/>
            <a:ext cx="3877055" cy="5442858"/>
          </a:xfrm>
        </p:spPr>
      </p:pic>
    </p:spTree>
    <p:extLst>
      <p:ext uri="{BB962C8B-B14F-4D97-AF65-F5344CB8AC3E}">
        <p14:creationId xmlns:p14="http://schemas.microsoft.com/office/powerpoint/2010/main" val="307889665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D979F8F7-D076-1343-9064-C39526AE9DE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49" y="2239963"/>
            <a:ext cx="2651802" cy="3876675"/>
          </a:xfr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1297C062-C324-584E-A72A-860C5A9E751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37" y="2239963"/>
            <a:ext cx="2685176" cy="38766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xmlns="" id="{FBC629F8-7B82-3F4C-AD73-9BED9F66B645}"/>
                  </a:ext>
                </a:extLst>
              </p14:cNvPr>
              <p14:cNvContentPartPr/>
              <p14:nvPr/>
            </p14:nvContentPartPr>
            <p14:xfrm>
              <a:off x="10046520" y="1962360"/>
              <a:ext cx="63720" cy="2592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FBC629F8-7B82-3F4C-AD73-9BED9F66B6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37160" y="1953000"/>
                <a:ext cx="82080" cy="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999573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5992BB8-5DC5-7B4C-9C48-B0CC2D6197E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50" y="2239963"/>
            <a:ext cx="2701150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FA6BFC9A-B619-7840-A70D-B4C78E9FA6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9899"/>
            <a:ext cx="3803650" cy="2736803"/>
          </a:xfrm>
        </p:spPr>
      </p:pic>
    </p:spTree>
    <p:extLst>
      <p:ext uri="{BB962C8B-B14F-4D97-AF65-F5344CB8AC3E}">
        <p14:creationId xmlns:p14="http://schemas.microsoft.com/office/powerpoint/2010/main" val="30366991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A4B080-261F-E34B-A26F-51406A4C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8E1BBB2-C6F4-5F44-BC10-168B1C82B6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83" y="2239963"/>
            <a:ext cx="2741083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1219F788-97F5-BB40-800A-98B0447523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08" y="2239963"/>
            <a:ext cx="2741083" cy="38766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F8C3A7-43D0-9A47-84AC-B9562C3BE3D9}"/>
              </a:ext>
            </a:extLst>
          </p:cNvPr>
          <p:cNvSpPr txBox="1"/>
          <p:nvPr/>
        </p:nvSpPr>
        <p:spPr>
          <a:xfrm>
            <a:off x="3657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057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7A7C4A-CDE3-AB40-9451-E8289669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4B01277-645C-0C4F-9A94-8B4A54811D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1" y="2239963"/>
            <a:ext cx="2743107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417598C-B20C-D14D-BB3D-D620AD1E8E7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34" y="2239963"/>
            <a:ext cx="2740631" cy="3876675"/>
          </a:xfrm>
        </p:spPr>
      </p:pic>
    </p:spTree>
    <p:extLst>
      <p:ext uri="{BB962C8B-B14F-4D97-AF65-F5344CB8AC3E}">
        <p14:creationId xmlns:p14="http://schemas.microsoft.com/office/powerpoint/2010/main" val="174268120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3C465-3542-3447-9EFB-862137E2A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AFBC2C37-73C9-8E43-BB6D-95FC35C5E3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59" y="2239963"/>
            <a:ext cx="2794932" cy="38766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2A55DC15-2369-0F4A-8968-81B1F2273BB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54067"/>
            <a:ext cx="3803650" cy="2648467"/>
          </a:xfrm>
        </p:spPr>
      </p:pic>
    </p:spTree>
    <p:extLst>
      <p:ext uri="{BB962C8B-B14F-4D97-AF65-F5344CB8AC3E}">
        <p14:creationId xmlns:p14="http://schemas.microsoft.com/office/powerpoint/2010/main" val="437004235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BD5B5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159</TotalTime>
  <Words>24</Words>
  <Application>Microsoft Office PowerPoint</Application>
  <PresentationFormat>Экран (4:3)</PresentationFormat>
  <Paragraphs>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Твердый переплет</vt:lpstr>
      <vt:lpstr>Участие в инновационной деятельности ДОУ </vt:lpstr>
      <vt:lpstr>Мои 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Дипломы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Благорность за подготовку к конкурсам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Красотуля</dc:creator>
  <cp:lastModifiedBy>Пользователь Windows</cp:lastModifiedBy>
  <cp:revision>38</cp:revision>
  <dcterms:created xsi:type="dcterms:W3CDTF">2015-11-11T16:02:00Z</dcterms:created>
  <dcterms:modified xsi:type="dcterms:W3CDTF">2021-02-20T05:58:37Z</dcterms:modified>
</cp:coreProperties>
</file>